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8" r:id="rId14"/>
    <p:sldId id="257" r:id="rId15"/>
    <p:sldId id="279" r:id="rId16"/>
    <p:sldId id="259" r:id="rId17"/>
    <p:sldId id="280" r:id="rId18"/>
    <p:sldId id="261" r:id="rId19"/>
    <p:sldId id="281" r:id="rId20"/>
    <p:sldId id="262" r:id="rId21"/>
    <p:sldId id="263" r:id="rId22"/>
    <p:sldId id="282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7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BC570C-467B-4E83-B2E5-9B307088F91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493EA1A-950F-4BF5-AB69-5EDD58CAD2F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73855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570C-467B-4E83-B2E5-9B307088F91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EA1A-950F-4BF5-AB69-5EDD58CAD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4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570C-467B-4E83-B2E5-9B307088F91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EA1A-950F-4BF5-AB69-5EDD58CAD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4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570C-467B-4E83-B2E5-9B307088F91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EA1A-950F-4BF5-AB69-5EDD58CAD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5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BC570C-467B-4E83-B2E5-9B307088F91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3EA1A-950F-4BF5-AB69-5EDD58CAD2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18132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570C-467B-4E83-B2E5-9B307088F91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EA1A-950F-4BF5-AB69-5EDD58CAD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3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570C-467B-4E83-B2E5-9B307088F91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EA1A-950F-4BF5-AB69-5EDD58CAD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2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570C-467B-4E83-B2E5-9B307088F91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EA1A-950F-4BF5-AB69-5EDD58CAD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570C-467B-4E83-B2E5-9B307088F91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EA1A-950F-4BF5-AB69-5EDD58CAD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8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BC570C-467B-4E83-B2E5-9B307088F91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3EA1A-950F-4BF5-AB69-5EDD58CAD2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486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BC570C-467B-4E83-B2E5-9B307088F91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3EA1A-950F-4BF5-AB69-5EDD58CAD2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127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BC570C-467B-4E83-B2E5-9B307088F911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493EA1A-950F-4BF5-AB69-5EDD58CAD2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199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Salt and light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offthegridnews.com/wp-content/uploads/2015/02/salt-preachersinstituteDOTc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1" r="6094" b="45997"/>
          <a:stretch/>
        </p:blipFill>
        <p:spPr bwMode="auto">
          <a:xfrm>
            <a:off x="3238500" y="4080445"/>
            <a:ext cx="1231900" cy="8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ingofwallpapers.com/light/light-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t="28160" r="28766" b="29410"/>
          <a:stretch/>
        </p:blipFill>
        <p:spPr bwMode="auto">
          <a:xfrm>
            <a:off x="7366000" y="1555390"/>
            <a:ext cx="1231899" cy="7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19" y="671145"/>
            <a:ext cx="84039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percentage of the population will sneeze when looking at a bright light?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http://kingofwallpapers.com/light/light-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t="28160" r="28766" b="29410"/>
          <a:stretch/>
        </p:blipFill>
        <p:spPr bwMode="auto">
          <a:xfrm>
            <a:off x="10109200" y="5232040"/>
            <a:ext cx="1231899" cy="7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5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1969" y="633045"/>
            <a:ext cx="74089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maximum recommended consumption of salt in a day?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www.offthegridnews.com/wp-content/uploads/2015/02/salt-preachersinstituteDOTc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1" r="6094" b="45997"/>
          <a:stretch/>
        </p:blipFill>
        <p:spPr bwMode="auto">
          <a:xfrm>
            <a:off x="10502900" y="5604445"/>
            <a:ext cx="1231900" cy="8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1519" y="455301"/>
            <a:ext cx="92929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number of things in the universe that can travel faster than light?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http://kingofwallpapers.com/light/light-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t="28160" r="28766" b="29410"/>
          <a:stretch/>
        </p:blipFill>
        <p:spPr bwMode="auto">
          <a:xfrm>
            <a:off x="10394950" y="5289190"/>
            <a:ext cx="1231899" cy="7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50" y="2093254"/>
            <a:ext cx="8361229" cy="2098226"/>
          </a:xfrm>
        </p:spPr>
        <p:txBody>
          <a:bodyPr/>
          <a:lstStyle/>
          <a:p>
            <a:r>
              <a:rPr lang="en-US" sz="10000" dirty="0" smtClean="0">
                <a:latin typeface="Arial" panose="020B0604020202020204" pitchFamily="34" charset="0"/>
                <a:cs typeface="Arial" panose="020B0604020202020204" pitchFamily="34" charset="0"/>
              </a:rPr>
              <a:t>Round 2</a:t>
            </a:r>
            <a:br>
              <a:rPr lang="en-US" sz="10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Inter-Team Competition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8240" y="1044331"/>
            <a:ext cx="9929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are the salt of the ________.  </a:t>
            </a:r>
          </a:p>
          <a:p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Matthew 13:16 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www.offthegridnews.com/wp-content/uploads/2015/02/salt-preachersinstituteDOTc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1" r="6094" b="45997"/>
          <a:stretch/>
        </p:blipFill>
        <p:spPr bwMode="auto">
          <a:xfrm>
            <a:off x="1612900" y="5120641"/>
            <a:ext cx="1231900" cy="8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6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224" y="645746"/>
            <a:ext cx="103751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Blessed are those who . . . walk in the light of your ________, Lord. </a:t>
            </a:r>
          </a:p>
          <a:p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Psalm 89:15 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http://kingofwallpapers.com/light/light-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t="28160" r="28766" b="29410"/>
          <a:stretch/>
        </p:blipFill>
        <p:spPr bwMode="auto">
          <a:xfrm>
            <a:off x="1207224" y="5479635"/>
            <a:ext cx="1231899" cy="7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015" y="1114668"/>
            <a:ext cx="97301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salt to all your grain ________.</a:t>
            </a:r>
          </a:p>
          <a:p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Leviticus 2:13 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www.offthegridnews.com/wp-content/uploads/2015/02/salt-preachersinstituteDOTc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1" r="6094" b="45997"/>
          <a:stretch/>
        </p:blipFill>
        <p:spPr bwMode="auto">
          <a:xfrm>
            <a:off x="1435100" y="5481638"/>
            <a:ext cx="1231900" cy="8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322" y="762976"/>
            <a:ext cx="97301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not light a fire in any of your _____________ on the Sabbath day.</a:t>
            </a:r>
          </a:p>
          <a:p>
            <a:endParaRPr lang="en-US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Exodus 35:2 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http://kingofwallpapers.com/light/light-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t="28160" r="28766" b="29410"/>
          <a:stretch/>
        </p:blipFill>
        <p:spPr bwMode="auto">
          <a:xfrm>
            <a:off x="1383322" y="5741883"/>
            <a:ext cx="1231899" cy="7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8415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3999" y="1068197"/>
            <a:ext cx="94956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Then he went out to the 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US" sz="48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threw the salt into it, saying, “This is what the </a:t>
            </a:r>
            <a:r>
              <a:rPr lang="en-US" sz="4800" b="1" i="0" cap="small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8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says: 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8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healed this water.’” </a:t>
            </a:r>
          </a:p>
          <a:p>
            <a:endParaRPr lang="en-US" sz="48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48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 Kings 2:21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offthegridnews.com/wp-content/uploads/2015/02/salt-preachersinstituteDOTc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1" r="6094" b="45997"/>
          <a:stretch/>
        </p:blipFill>
        <p:spPr bwMode="auto">
          <a:xfrm>
            <a:off x="10223500" y="620192"/>
            <a:ext cx="1231900" cy="8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8415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3999" y="1068197"/>
            <a:ext cx="94956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You, Lord, are my ___________; the Lord turns my darkness into light.</a:t>
            </a:r>
            <a:endParaRPr lang="en-US" sz="48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Samuel 29:22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http://kingofwallpapers.com/light/light-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t="28160" r="28766" b="29410"/>
          <a:stretch/>
        </p:blipFill>
        <p:spPr bwMode="auto">
          <a:xfrm>
            <a:off x="1523999" y="5479690"/>
            <a:ext cx="1231899" cy="7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2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50" y="2093254"/>
            <a:ext cx="8361229" cy="2098226"/>
          </a:xfrm>
        </p:spPr>
        <p:txBody>
          <a:bodyPr/>
          <a:lstStyle/>
          <a:p>
            <a:r>
              <a:rPr lang="en-US" sz="10000" dirty="0" smtClean="0">
                <a:latin typeface="Arial" panose="020B0604020202020204" pitchFamily="34" charset="0"/>
                <a:cs typeface="Arial" panose="020B0604020202020204" pitchFamily="34" charset="0"/>
              </a:rPr>
              <a:t>Round 1</a:t>
            </a:r>
            <a:br>
              <a:rPr lang="en-US" sz="10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Intra-Team Competition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8415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41231" y="575827"/>
            <a:ext cx="85109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Don’t you know that the </a:t>
            </a:r>
            <a:r>
              <a:rPr lang="en-US" sz="4400" b="1" i="0" cap="small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the God of Israel, has given the kingship of Israel to David and his descendants forever by a 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en-US" sz="4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 salt?   </a:t>
            </a:r>
          </a:p>
          <a:p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4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 Chronicles 13:5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www.offthegridnews.com/wp-content/uploads/2015/02/salt-preachersinstituteDOTc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1" r="6094" b="45997"/>
          <a:stretch/>
        </p:blipFill>
        <p:spPr bwMode="auto">
          <a:xfrm>
            <a:off x="1641231" y="5096445"/>
            <a:ext cx="1231900" cy="8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8415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75288" y="504023"/>
            <a:ext cx="97301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On the day you were born your cord was not cut, nor were you washed with water to make you clean, nor were you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 with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 salt or wrapped in cloths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Ezekiel 16:4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www.offthegridnews.com/wp-content/uploads/2015/02/salt-preachersinstituteDOTc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1" r="6094" b="45997"/>
          <a:stretch/>
        </p:blipFill>
        <p:spPr bwMode="auto">
          <a:xfrm>
            <a:off x="1778000" y="5452045"/>
            <a:ext cx="1231900" cy="8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7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8415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94338" y="904073"/>
            <a:ext cx="97301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marks out the horizon on the face of the waters for a ________</a:t>
            </a:r>
          </a:p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etween light and darkness.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Job 26:10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http://kingofwallpapers.com/light/light-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t="28160" r="28766" b="29410"/>
          <a:stretch/>
        </p:blipFill>
        <p:spPr bwMode="auto">
          <a:xfrm>
            <a:off x="1594338" y="5308240"/>
            <a:ext cx="1231899" cy="7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3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8415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296733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55077" y="382012"/>
            <a:ext cx="1069144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Let your conversation be always full of grace,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with salt, so that you may know how to answer everyone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Colossians 4:6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723" y="267286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http://www.offthegridnews.com/wp-content/uploads/2015/02/salt-preachersinstituteDOTc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1" r="6094" b="45997"/>
          <a:stretch/>
        </p:blipFill>
        <p:spPr bwMode="auto">
          <a:xfrm>
            <a:off x="1282700" y="5236145"/>
            <a:ext cx="1231900" cy="8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6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447" y="864230"/>
            <a:ext cx="85109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ounces of salt does the adult human body contain?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www.offthegridnews.com/wp-content/uploads/2015/02/salt-preachersinstituteDOTc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1" r="6094" b="45997"/>
          <a:stretch/>
        </p:blipFill>
        <p:spPr bwMode="auto">
          <a:xfrm>
            <a:off x="10312400" y="5388545"/>
            <a:ext cx="1231900" cy="8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0234" y="905607"/>
            <a:ext cx="85109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long does light take to get from the earth to the moon?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http://kingofwallpapers.com/light/light-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t="28160" r="28766" b="29410"/>
          <a:stretch/>
        </p:blipFill>
        <p:spPr bwMode="auto">
          <a:xfrm>
            <a:off x="9899650" y="5203000"/>
            <a:ext cx="1231899" cy="7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0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107" y="726830"/>
            <a:ext cx="89114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year did Morton Salt begin adding iodine to salt to prevent goiters?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www.offthegridnews.com/wp-content/uploads/2015/02/salt-preachersinstituteDOTc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1" r="6094" b="45997"/>
          <a:stretch/>
        </p:blipFill>
        <p:spPr bwMode="auto">
          <a:xfrm>
            <a:off x="10217150" y="5215482"/>
            <a:ext cx="1231900" cy="8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2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645" y="679938"/>
            <a:ext cx="73620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the tenth of a mile, how many miles away can the human eye detect a candle flame in the darkness?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http://kingofwallpapers.com/light/light-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t="28160" r="28766" b="29410"/>
          <a:stretch/>
        </p:blipFill>
        <p:spPr bwMode="auto">
          <a:xfrm>
            <a:off x="9975850" y="5289190"/>
            <a:ext cx="1231899" cy="7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6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1969" y="937845"/>
            <a:ext cx="74089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Humans eat what percentage of all the salt produced?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www.offthegridnews.com/wp-content/uploads/2015/02/salt-preachersinstituteDOTc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1" r="6094" b="45997"/>
          <a:stretch/>
        </p:blipFill>
        <p:spPr bwMode="auto">
          <a:xfrm>
            <a:off x="10325100" y="5462160"/>
            <a:ext cx="1231900" cy="8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1969" y="937845"/>
            <a:ext cx="74089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feet into the ocean does light from the sun reach?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http://kingofwallpapers.com/light/light-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t="28160" r="28766" b="29410"/>
          <a:stretch/>
        </p:blipFill>
        <p:spPr bwMode="auto">
          <a:xfrm>
            <a:off x="10280650" y="5462160"/>
            <a:ext cx="1231899" cy="7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1969" y="937845"/>
            <a:ext cx="74089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times is the word </a:t>
            </a:r>
            <a:r>
              <a:rPr lang="en-US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salt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used in the Bible?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www.offthegridnews.com/wp-content/uploads/2015/02/salt-preachersinstituteDOTc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1" r="6094" b="45997"/>
          <a:stretch/>
        </p:blipFill>
        <p:spPr bwMode="auto">
          <a:xfrm>
            <a:off x="10375900" y="5439345"/>
            <a:ext cx="1231900" cy="8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6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354</TotalTime>
  <Words>300</Words>
  <Application>Microsoft Office PowerPoint</Application>
  <PresentationFormat>Custom</PresentationFormat>
  <Paragraphs>58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Crop</vt:lpstr>
      <vt:lpstr>Salt and light</vt:lpstr>
      <vt:lpstr>Round 1 Intra-Team Competition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2 Inter-Team Competition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phyllis</dc:creator>
  <cp:lastModifiedBy>Administrator</cp:lastModifiedBy>
  <cp:revision>20</cp:revision>
  <dcterms:created xsi:type="dcterms:W3CDTF">2016-08-31T19:13:18Z</dcterms:created>
  <dcterms:modified xsi:type="dcterms:W3CDTF">2016-10-18T15:05:43Z</dcterms:modified>
</cp:coreProperties>
</file>