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>
        <p:scale>
          <a:sx n="117" d="100"/>
          <a:sy n="117" d="100"/>
        </p:scale>
        <p:origin x="-10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1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7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5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8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6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1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9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C397-F4F9-440F-BAD1-C625C9727B9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CC40B-1563-4499-AA37-F5B1AA23B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Optical Shifts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How Flexible is Your Thinking?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317" y="221587"/>
            <a:ext cx="115324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Optical Shifts</a:t>
            </a:r>
            <a:endParaRPr lang="en-US" sz="20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7700" y="1803400"/>
            <a:ext cx="91465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How flexible is your thinking?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4076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dailymail.co.uk/i/pix/2016/02/14/11/312F022400000578-3446183-How_fast_you_can_pick_the_animals_in_this_image_says_a_lot_about-a-1_14554489576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6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9802" y="5246557"/>
            <a:ext cx="94115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Duck looking left?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a rabbit looking right?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4/4b/Two_silhouette_profile_or_a_white_vas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5" b="4732"/>
          <a:stretch/>
        </p:blipFill>
        <p:spPr bwMode="auto">
          <a:xfrm>
            <a:off x="674556" y="0"/>
            <a:ext cx="10837889" cy="69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9468" y="5636302"/>
            <a:ext cx="3889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white candle stick?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two people facing off?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lack chair il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3" y="220368"/>
            <a:ext cx="3996701" cy="663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913" y="5903893"/>
            <a:ext cx="45384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chair from the front?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a chair from the back?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oung lady or old woman il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97" y="0"/>
            <a:ext cx="5495716" cy="676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661942"/>
            <a:ext cx="4657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young woman?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an old woman?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lar Bear Seal Il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444" y="0"/>
            <a:ext cx="838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24275" y="479684"/>
            <a:ext cx="3647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seal?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a bear?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optical-illusionist.com/imagefiles/pyramidpil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6990" cy="687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26046" y="1298592"/>
            <a:ext cx="55643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hollow pillar?</a:t>
            </a:r>
          </a:p>
          <a:p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a pillar capped </a:t>
            </a:r>
          </a:p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 a pyramid?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static.thebroth.com/gal/im228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5802"/>
            <a:ext cx="12192000" cy="725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74177" y="3102964"/>
            <a:ext cx="35317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horse?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 frog?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85</Words>
  <Application>Microsoft Office PowerPoint</Application>
  <PresentationFormat>Custom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Optical Shifts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Shifts</dc:title>
  <dc:creator>phyllis</dc:creator>
  <cp:lastModifiedBy>Administrator</cp:lastModifiedBy>
  <cp:revision>10</cp:revision>
  <dcterms:created xsi:type="dcterms:W3CDTF">2016-08-26T11:19:32Z</dcterms:created>
  <dcterms:modified xsi:type="dcterms:W3CDTF">2016-10-18T14:34:20Z</dcterms:modified>
</cp:coreProperties>
</file>