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6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055B-77D0-4255-9331-B19691964ED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9F8-3A58-44D2-870C-1B36A2885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4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055B-77D0-4255-9331-B19691964ED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9F8-3A58-44D2-870C-1B36A2885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3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055B-77D0-4255-9331-B19691964ED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9F8-3A58-44D2-870C-1B36A2885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1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055B-77D0-4255-9331-B19691964ED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9F8-3A58-44D2-870C-1B36A2885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7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055B-77D0-4255-9331-B19691964ED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9F8-3A58-44D2-870C-1B36A2885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8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055B-77D0-4255-9331-B19691964ED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9F8-3A58-44D2-870C-1B36A2885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055B-77D0-4255-9331-B19691964ED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9F8-3A58-44D2-870C-1B36A2885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055B-77D0-4255-9331-B19691964ED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9F8-3A58-44D2-870C-1B36A2885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7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055B-77D0-4255-9331-B19691964ED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9F8-3A58-44D2-870C-1B36A2885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055B-77D0-4255-9331-B19691964ED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9F8-3A58-44D2-870C-1B36A2885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055B-77D0-4255-9331-B19691964ED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D9F8-3A58-44D2-870C-1B36A2885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3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2055B-77D0-4255-9331-B19691964ED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7D9F8-3A58-44D2-870C-1B36A2885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1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cloudidentity.com.au/ACI/%25Index/slide5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677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7079107" y="2828836"/>
            <a:ext cx="67436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4"/>
                </a:solidFill>
              </a:rPr>
              <a:t>Marks of Identity</a:t>
            </a:r>
            <a:endParaRPr lang="en-US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391900" y="292100"/>
            <a:ext cx="12700" cy="62484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7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9693" y="856357"/>
            <a:ext cx="841215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4"/>
                </a:solidFill>
                <a:effectLst/>
              </a:rPr>
              <a:t>Can you identify the people who dress like this?</a:t>
            </a:r>
            <a:endParaRPr lang="en-US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65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.bp.blogspot.com/-yi5Gqslbo4g/VckZZx-9kUI/AAAAAAAADac/vvNMK8KiTjE/s1600/amish%2Bbon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674"/>
            <a:ext cx="3819354" cy="618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ages-na.ssl-images-amazon.com/images/I/51R7T4TCD7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72" y="242714"/>
            <a:ext cx="6319366" cy="630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joint-surgeon.com/orthopedic-joint-surgeon/hygienic-orthopaedic-helmet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21" y="259492"/>
            <a:ext cx="6393506" cy="639350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pestmall.com/shops/www.pestmall.com/images/products/originals/1544_2120_beev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63" y="309562"/>
            <a:ext cx="4550671" cy="635793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ontractortalk.com/articles/wp-content/uploads/2014/09/Hardhat-and-bo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92099"/>
            <a:ext cx="9496425" cy="633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3509" y="1056472"/>
            <a:ext cx="841215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4"/>
                </a:solidFill>
                <a:effectLst/>
              </a:rPr>
              <a:t>Can you identify these rites of passage?</a:t>
            </a:r>
            <a:endParaRPr lang="en-US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83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rila-ng.com/wp-content/uploads/2015/01/diplo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04900"/>
            <a:ext cx="1190625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fathergeoffweddings.com/119244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54" y="-523286"/>
            <a:ext cx="7786234" cy="77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llenfamilyfuneraloptions.com/wp-content/uploads/coff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660400"/>
            <a:ext cx="10719263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3509" y="1056472"/>
            <a:ext cx="841215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4"/>
                </a:solidFill>
                <a:effectLst/>
              </a:rPr>
              <a:t>Can you identify this company?</a:t>
            </a:r>
            <a:endParaRPr lang="en-US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59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tgc-cache.s3.amazonaws.com/images/remote/http_s3.amazonaws.com/tgc-ee2/articles/Baptism1-600x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81643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c6/e79/dc6e79eo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22" y="0"/>
            <a:ext cx="5198675" cy="68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arstickers.com/prodimages/11644-hospital-stic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58" y="415064"/>
            <a:ext cx="6442934" cy="64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3/36/McDonald's_Golden_Arches.svg/2000px-McDonald's_Golden_Arch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12" y="883873"/>
            <a:ext cx="6336484" cy="55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f/fa/Apple_logo_black.svg/768px-Apple_logo_bla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86" y="518984"/>
            <a:ext cx="6339016" cy="63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mouslogos.net/images/starbucks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69" y="580766"/>
            <a:ext cx="9581549" cy="574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istcarbrands.com/wp-content/uploads/2016/03/logo-Mercedes-Ben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39"/>
            <a:ext cx="123825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a/a6/Logo_NIKE.svg/2000px-Logo_NIK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25" y="1581665"/>
            <a:ext cx="10434925" cy="375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27</Words>
  <Application>Microsoft Office PowerPoint</Application>
  <PresentationFormat>Custom</PresentationFormat>
  <Paragraphs>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phyllis</dc:creator>
  <cp:lastModifiedBy>Administrator</cp:lastModifiedBy>
  <cp:revision>9</cp:revision>
  <dcterms:created xsi:type="dcterms:W3CDTF">2016-09-01T23:26:26Z</dcterms:created>
  <dcterms:modified xsi:type="dcterms:W3CDTF">2016-10-18T15:11:00Z</dcterms:modified>
</cp:coreProperties>
</file>